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" y="0"/>
            <a:ext cx="6847047" cy="912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20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9187" y="1136813"/>
            <a:ext cx="91563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72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4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6"/>
            <a:ext cx="6858000" cy="91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80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811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2018-01-20T10:33:52Z</dcterms:created>
  <dcterms:modified xsi:type="dcterms:W3CDTF">2018-01-20T10:37:24Z</dcterms:modified>
</cp:coreProperties>
</file>